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glorioso Pai, </a:t>
            </a:r>
          </a:p>
          <a:p>
            <a:r>
              <a:rPr lang="pt-BR" dirty="0"/>
              <a:t>o fiel não cai, </a:t>
            </a:r>
          </a:p>
          <a:p>
            <a:r>
              <a:rPr lang="pt-BR" dirty="0"/>
              <a:t>Sempre avante vai, vencedor! </a:t>
            </a:r>
          </a:p>
        </p:txBody>
      </p:sp>
    </p:spTree>
    <p:extLst>
      <p:ext uri="{BB962C8B-B14F-4D97-AF65-F5344CB8AC3E}">
        <p14:creationId xmlns:p14="http://schemas.microsoft.com/office/powerpoint/2010/main" val="1988165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o fim chegar, </a:t>
            </a:r>
          </a:p>
          <a:p>
            <a:r>
              <a:rPr lang="pt-BR" dirty="0"/>
              <a:t>findo o batalhar, </a:t>
            </a:r>
          </a:p>
          <a:p>
            <a:r>
              <a:rPr lang="pt-BR" dirty="0"/>
              <a:t>Vem nos coroar por Teu amor!</a:t>
            </a:r>
          </a:p>
        </p:txBody>
      </p:sp>
    </p:spTree>
    <p:extLst>
      <p:ext uri="{BB962C8B-B14F-4D97-AF65-F5344CB8AC3E}">
        <p14:creationId xmlns:p14="http://schemas.microsoft.com/office/powerpoint/2010/main" val="947379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A878D9D-16F0-4C1E-B9CE-69BBC5F64D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Vamos, crentes, </a:t>
            </a:r>
          </a:p>
          <a:p>
            <a:r>
              <a:rPr lang="pt-BR" dirty="0"/>
              <a:t>vamos já avante! </a:t>
            </a:r>
          </a:p>
          <a:p>
            <a:r>
              <a:rPr lang="pt-BR" dirty="0"/>
              <a:t>O invencível Príncipe da Paz,</a:t>
            </a:r>
          </a:p>
        </p:txBody>
      </p:sp>
    </p:spTree>
    <p:extLst>
      <p:ext uri="{BB962C8B-B14F-4D97-AF65-F5344CB8AC3E}">
        <p14:creationId xmlns:p14="http://schemas.microsoft.com/office/powerpoint/2010/main" val="3994970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515377-0FF2-4D93-A4E3-ADDF2370A5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forte, </a:t>
            </a:r>
          </a:p>
          <a:p>
            <a:r>
              <a:rPr lang="pt-BR" dirty="0"/>
              <a:t>nosso Comandante, </a:t>
            </a:r>
          </a:p>
          <a:p>
            <a:r>
              <a:rPr lang="pt-BR" dirty="0"/>
              <a:t>Vai conosco, General capaz.</a:t>
            </a:r>
          </a:p>
        </p:txBody>
      </p:sp>
    </p:spTree>
    <p:extLst>
      <p:ext uri="{BB962C8B-B14F-4D97-AF65-F5344CB8AC3E}">
        <p14:creationId xmlns:p14="http://schemas.microsoft.com/office/powerpoint/2010/main" val="2239772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batalhar, </a:t>
            </a:r>
          </a:p>
          <a:p>
            <a:r>
              <a:rPr lang="pt-BR" dirty="0"/>
              <a:t>juntos pelejar, </a:t>
            </a:r>
          </a:p>
          <a:p>
            <a:r>
              <a:rPr lang="pt-BR" dirty="0"/>
              <a:t>Todos guerrear, vamos já!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inimigo que </a:t>
            </a:r>
          </a:p>
          <a:p>
            <a:r>
              <a:rPr lang="pt-BR" dirty="0"/>
              <a:t>com as hostes vem, </a:t>
            </a:r>
          </a:p>
          <a:p>
            <a:r>
              <a:rPr lang="pt-BR" dirty="0"/>
              <a:t>Tão feroz e mau, </a:t>
            </a:r>
          </a:p>
          <a:p>
            <a:r>
              <a:rPr lang="pt-BR" dirty="0"/>
              <a:t>quem vencerá?</a:t>
            </a:r>
          </a:p>
        </p:txBody>
      </p:sp>
    </p:spTree>
    <p:extLst>
      <p:ext uri="{BB962C8B-B14F-4D97-AF65-F5344CB8AC3E}">
        <p14:creationId xmlns:p14="http://schemas.microsoft.com/office/powerpoint/2010/main" val="712630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A878D9D-16F0-4C1E-B9CE-69BBC5F64D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Vamos, crentes, </a:t>
            </a:r>
          </a:p>
          <a:p>
            <a:r>
              <a:rPr lang="pt-BR" dirty="0"/>
              <a:t>vamos já avante! </a:t>
            </a:r>
          </a:p>
          <a:p>
            <a:r>
              <a:rPr lang="pt-BR" dirty="0"/>
              <a:t>O invencível Príncipe da Paz,</a:t>
            </a:r>
          </a:p>
        </p:txBody>
      </p:sp>
    </p:spTree>
    <p:extLst>
      <p:ext uri="{BB962C8B-B14F-4D97-AF65-F5344CB8AC3E}">
        <p14:creationId xmlns:p14="http://schemas.microsoft.com/office/powerpoint/2010/main" val="742969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515377-0FF2-4D93-A4E3-ADDF2370A5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forte, </a:t>
            </a:r>
          </a:p>
          <a:p>
            <a:r>
              <a:rPr lang="pt-BR" dirty="0"/>
              <a:t>nosso Comandante, </a:t>
            </a:r>
          </a:p>
          <a:p>
            <a:r>
              <a:rPr lang="pt-BR" dirty="0"/>
              <a:t>Vai conosco, General capaz.</a:t>
            </a:r>
          </a:p>
        </p:txBody>
      </p:sp>
    </p:spTree>
    <p:extLst>
      <p:ext uri="{BB962C8B-B14F-4D97-AF65-F5344CB8AC3E}">
        <p14:creationId xmlns:p14="http://schemas.microsoft.com/office/powerpoint/2010/main" val="20141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combinar, </a:t>
            </a:r>
          </a:p>
          <a:p>
            <a:r>
              <a:rPr lang="pt-BR" dirty="0"/>
              <a:t>sem temor alçar </a:t>
            </a:r>
          </a:p>
          <a:p>
            <a:r>
              <a:rPr lang="pt-BR" dirty="0"/>
              <a:t>E fazer brilhar nossa luz! </a:t>
            </a:r>
          </a:p>
        </p:txBody>
      </p:sp>
    </p:spTree>
    <p:extLst>
      <p:ext uri="{BB962C8B-B14F-4D97-AF65-F5344CB8AC3E}">
        <p14:creationId xmlns:p14="http://schemas.microsoft.com/office/powerpoint/2010/main" val="1193397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Trevas vão fugir, </a:t>
            </a:r>
          </a:p>
          <a:p>
            <a:r>
              <a:rPr lang="pt-BR" dirty="0"/>
              <a:t>glórias hão de vir; </a:t>
            </a:r>
          </a:p>
          <a:p>
            <a:r>
              <a:rPr lang="pt-BR" dirty="0"/>
              <a:t>Venham todos aclamar Jesus! </a:t>
            </a:r>
          </a:p>
        </p:txBody>
      </p:sp>
    </p:spTree>
    <p:extLst>
      <p:ext uri="{BB962C8B-B14F-4D97-AF65-F5344CB8AC3E}">
        <p14:creationId xmlns:p14="http://schemas.microsoft.com/office/powerpoint/2010/main" val="3835640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A878D9D-16F0-4C1E-B9CE-69BBC5F64D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Vamos, crentes, </a:t>
            </a:r>
          </a:p>
          <a:p>
            <a:r>
              <a:rPr lang="pt-BR" dirty="0"/>
              <a:t>vamos já avante! </a:t>
            </a:r>
          </a:p>
          <a:p>
            <a:r>
              <a:rPr lang="pt-BR" dirty="0"/>
              <a:t>O invencível Príncipe da Paz,</a:t>
            </a:r>
          </a:p>
        </p:txBody>
      </p:sp>
    </p:spTree>
    <p:extLst>
      <p:ext uri="{BB962C8B-B14F-4D97-AF65-F5344CB8AC3E}">
        <p14:creationId xmlns:p14="http://schemas.microsoft.com/office/powerpoint/2010/main" val="3472106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VAMOS BATALHAR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515377-0FF2-4D93-A4E3-ADDF2370A5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forte, </a:t>
            </a:r>
          </a:p>
          <a:p>
            <a:r>
              <a:rPr lang="pt-BR" dirty="0"/>
              <a:t>nosso Comandante, </a:t>
            </a:r>
          </a:p>
          <a:p>
            <a:r>
              <a:rPr lang="pt-BR" dirty="0"/>
              <a:t>Vai conosco, General capaz.</a:t>
            </a:r>
          </a:p>
        </p:txBody>
      </p:sp>
    </p:spTree>
    <p:extLst>
      <p:ext uri="{BB962C8B-B14F-4D97-AF65-F5344CB8AC3E}">
        <p14:creationId xmlns:p14="http://schemas.microsoft.com/office/powerpoint/2010/main" val="139388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202</Words>
  <Application>Microsoft Office PowerPoint</Application>
  <PresentationFormat>Apresentação na tela (16:9)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VAMOS BATALHAR</vt:lpstr>
      <vt:lpstr>VAMOS BATALHAR</vt:lpstr>
      <vt:lpstr>VAMOS BATALHAR</vt:lpstr>
      <vt:lpstr>VAMOS BATALHAR</vt:lpstr>
      <vt:lpstr>VAMOS BATALHAR</vt:lpstr>
      <vt:lpstr>VAMOS BATALHAR</vt:lpstr>
      <vt:lpstr>VAMOS BATALHAR</vt:lpstr>
      <vt:lpstr>VAMOS BATALHAR</vt:lpstr>
      <vt:lpstr>VAMOS BATALHAR</vt:lpstr>
      <vt:lpstr>VAMOS BATALHAR</vt:lpstr>
      <vt:lpstr>VAMOS BATALHAR</vt:lpstr>
      <vt:lpstr>VAMOS BATALHAR</vt:lpstr>
      <vt:lpstr>VAMOS BATALHAR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2019-06-12T22:29:21Z</dcterms:modified>
</cp:coreProperties>
</file>

<file path=docProps/thumbnail.jpeg>
</file>